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375" r:id="rId104"/>
    <p:sldId id="435" r:id="rId105"/>
    <p:sldId id="443" r:id="rId106"/>
    <p:sldId id="441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126" d="100"/>
          <a:sy n="126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2T14:22:15.386" v="3177" actId="20577"/>
      <pc:docMkLst>
        <pc:docMk/>
      </pc:docMkLst>
      <pc:sldChg chg="del">
        <pc:chgData name="Zhao Xiong" userId="5eba49e5-2895-4cd9-83e8-b3064fe76704" providerId="ADAL" clId="{6E8B5973-D01E-47F1-B412-4E1C4AF903BE}" dt="2022-10-11T17:12:55.209" v="1611" actId="2696"/>
        <pc:sldMkLst>
          <pc:docMk/>
          <pc:sldMk cId="65343148" sldId="263"/>
        </pc:sldMkLst>
      </pc:sldChg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2T14:22:15.386" v="3177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2T14:22:15.386" v="3177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delSp modSp add del">
        <pc:chgData name="Zhao Xiong" userId="5eba49e5-2895-4cd9-83e8-b3064fe76704" providerId="ADAL" clId="{6E8B5973-D01E-47F1-B412-4E1C4AF903BE}" dt="2022-10-11T15:11:56.876" v="1335" actId="2696"/>
        <pc:sldMkLst>
          <pc:docMk/>
          <pc:sldMk cId="3275219730" sldId="435"/>
        </pc:sldMkLst>
        <pc:spChg chg="mod">
          <ac:chgData name="Zhao Xiong" userId="5eba49e5-2895-4cd9-83e8-b3064fe76704" providerId="ADAL" clId="{6E8B5973-D01E-47F1-B412-4E1C4AF903BE}" dt="2022-10-11T13:26:21.535" v="1182" actId="20577"/>
          <ac:spMkLst>
            <pc:docMk/>
            <pc:sldMk cId="3275219730" sldId="435"/>
            <ac:spMk id="2" creationId="{1F697F0B-ADEA-4E6E-A05B-0BAF32FCF251}"/>
          </ac:spMkLst>
        </pc:spChg>
        <pc:spChg chg="del mod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3" creationId="{0225910B-1B82-4D89-8EE6-7CC1B3B24492}"/>
          </ac:spMkLst>
        </pc:spChg>
        <pc:spChg chg="del">
          <ac:chgData name="Zhao Xiong" userId="5eba49e5-2895-4cd9-83e8-b3064fe76704" providerId="ADAL" clId="{6E8B5973-D01E-47F1-B412-4E1C4AF903BE}" dt="2022-10-11T15:11:53.017" v="1332"/>
          <ac:spMkLst>
            <pc:docMk/>
            <pc:sldMk cId="3275219730" sldId="435"/>
            <ac:spMk id="3" creationId="{D837EA9C-49AD-2B4E-9F1C-FCA4E2E96079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4" creationId="{386D65DC-5575-42C6-AB66-7BA704CE0657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5" creationId="{441FA088-1339-4280-8ADC-9F38B9CDCA3F}"/>
          </ac:spMkLst>
        </pc:spChg>
        <pc:spChg chg="del">
          <ac:chgData name="Zhao Xiong" userId="5eba49e5-2895-4cd9-83e8-b3064fe76704" providerId="ADAL" clId="{6E8B5973-D01E-47F1-B412-4E1C4AF903BE}" dt="2022-10-10T14:43:54.524" v="979" actId="478"/>
          <ac:spMkLst>
            <pc:docMk/>
            <pc:sldMk cId="3275219730" sldId="435"/>
            <ac:spMk id="11" creationId="{2E1A275E-03D4-4424-AC68-9F67D863E30A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1" creationId="{078A7B78-3A1D-4557-9C68-2D7BA7A7760F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2" creationId="{E32A5A3B-F0BB-48C9-A654-2BB64004B72B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3" creationId="{82D87FC4-0438-417E-B634-D1F7E368CED6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4" creationId="{CEE08410-E6DE-40E2-8088-E19B96DC3541}"/>
          </ac:spMkLst>
        </pc:spChg>
        <pc:picChg chg="del">
          <ac:chgData name="Zhao Xiong" userId="5eba49e5-2895-4cd9-83e8-b3064fe76704" providerId="ADAL" clId="{6E8B5973-D01E-47F1-B412-4E1C4AF903BE}" dt="2022-10-11T15:10:44.808" v="1295"/>
          <ac:picMkLst>
            <pc:docMk/>
            <pc:sldMk cId="3275219730" sldId="435"/>
            <ac:picMk id="5" creationId="{6BAF5D32-BECF-BED1-1330-2D5D70E61DEE}"/>
          </ac:picMkLst>
        </pc:picChg>
        <pc:picChg chg="del mod">
          <ac:chgData name="Zhao Xiong" userId="5eba49e5-2895-4cd9-83e8-b3064fe76704" providerId="ADAL" clId="{6E8B5973-D01E-47F1-B412-4E1C4AF903BE}" dt="2022-10-10T14:44:26.229" v="1014"/>
          <ac:picMkLst>
            <pc:docMk/>
            <pc:sldMk cId="3275219730" sldId="435"/>
            <ac:picMk id="12" creationId="{B4BBB610-BA8A-4E7A-B9E1-2FAD2B585251}"/>
          </ac:picMkLst>
        </pc:picChg>
        <pc:picChg chg="del">
          <ac:chgData name="Zhao Xiong" userId="5eba49e5-2895-4cd9-83e8-b3064fe76704" providerId="ADAL" clId="{6E8B5973-D01E-47F1-B412-4E1C4AF903BE}" dt="2022-10-10T14:44:01.228" v="983"/>
          <ac:picMkLst>
            <pc:docMk/>
            <pc:sldMk cId="3275219730" sldId="435"/>
            <ac:picMk id="18" creationId="{0AC1F9B5-DAFB-4049-B73F-E0E05ECEFA71}"/>
          </ac:picMkLst>
        </pc:picChg>
        <pc:picChg chg="del">
          <ac:chgData name="Zhao Xiong" userId="5eba49e5-2895-4cd9-83e8-b3064fe76704" providerId="ADAL" clId="{6E8B5973-D01E-47F1-B412-4E1C4AF903BE}" dt="2022-10-10T14:43:51.435" v="978" actId="478"/>
          <ac:picMkLst>
            <pc:docMk/>
            <pc:sldMk cId="3275219730" sldId="435"/>
            <ac:picMk id="19" creationId="{BD8A9190-E4F2-49BE-B8F6-A696B761E374}"/>
          </ac:picMkLst>
        </pc:picChg>
      </pc:sldChg>
      <pc:sldChg chg="del">
        <pc:chgData name="Zhao Xiong" userId="5eba49e5-2895-4cd9-83e8-b3064fe76704" providerId="ADAL" clId="{6E8B5973-D01E-47F1-B412-4E1C4AF903BE}" dt="2022-10-11T12:45:15.650" v="1180" actId="2696"/>
        <pc:sldMkLst>
          <pc:docMk/>
          <pc:sldMk cId="216649964" sldId="436"/>
        </pc:sldMkLst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delSp add del">
        <pc:chgData name="Zhao Xiong" userId="5eba49e5-2895-4cd9-83e8-b3064fe76704" providerId="ADAL" clId="{6E8B5973-D01E-47F1-B412-4E1C4AF903BE}" dt="2022-10-11T15:41:28.438" v="1542" actId="2696"/>
        <pc:sldMkLst>
          <pc:docMk/>
          <pc:sldMk cId="2655625602" sldId="437"/>
        </pc:sldMkLst>
        <pc:spChg chg="del">
          <ac:chgData name="Zhao Xiong" userId="5eba49e5-2895-4cd9-83e8-b3064fe76704" providerId="ADAL" clId="{6E8B5973-D01E-47F1-B412-4E1C4AF903BE}" dt="2022-10-11T15:41:22.377" v="1540" actId="478"/>
          <ac:spMkLst>
            <pc:docMk/>
            <pc:sldMk cId="2655625602" sldId="437"/>
            <ac:spMk id="2" creationId="{8732D077-34BE-4558-A3E2-4B74AAFABC0D}"/>
          </ac:spMkLst>
        </pc:spChg>
        <pc:spChg chg="del">
          <ac:chgData name="Zhao Xiong" userId="5eba49e5-2895-4cd9-83e8-b3064fe76704" providerId="ADAL" clId="{6E8B5973-D01E-47F1-B412-4E1C4AF903BE}" dt="2022-10-11T15:41:22.377" v="1540" actId="478"/>
          <ac:spMkLst>
            <pc:docMk/>
            <pc:sldMk cId="2655625602" sldId="437"/>
            <ac:spMk id="3" creationId="{A3C10E87-E6AB-46FB-8DFC-261B8FC64157}"/>
          </ac:spMkLst>
        </pc:sp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0-10T21:31:39.494" v="61" actId="107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171450" indent="-171450">
              <a:buFontTx/>
              <a:buChar char="-"/>
            </a:pPr>
            <a:r>
              <a:rPr lang="en-NZ" sz="1200" b="1" dirty="0"/>
              <a:t>Remove the skewed body composition variables first and re-run</a:t>
            </a:r>
          </a:p>
          <a:p>
            <a:pPr marL="171450" indent="-171450">
              <a:buFontTx/>
              <a:buChar char="-"/>
            </a:pPr>
            <a:r>
              <a:rPr lang="en-NZ" sz="1200" b="1" dirty="0"/>
              <a:t>Remove all brain, if worse, then remove subsets of brain </a:t>
            </a:r>
            <a:r>
              <a:rPr lang="en-NZ" sz="1200" b="1"/>
              <a:t>MR variables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8526</TotalTime>
  <Words>7279</Words>
  <Application>Microsoft Office PowerPoint</Application>
  <PresentationFormat>Widescreen</PresentationFormat>
  <Paragraphs>754</Paragraphs>
  <Slides>106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249</cp:revision>
  <dcterms:created xsi:type="dcterms:W3CDTF">2022-05-10T13:43:13Z</dcterms:created>
  <dcterms:modified xsi:type="dcterms:W3CDTF">2022-10-12T14:22:16Z</dcterms:modified>
</cp:coreProperties>
</file>